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8A56D-C17A-4A51-A5EB-BDDA25892C06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66F6D-D2D4-4DE0-A0D8-3E6581693C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791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8A56D-C17A-4A51-A5EB-BDDA25892C06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66F6D-D2D4-4DE0-A0D8-3E6581693C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434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8A56D-C17A-4A51-A5EB-BDDA25892C06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66F6D-D2D4-4DE0-A0D8-3E6581693C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794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8A56D-C17A-4A51-A5EB-BDDA25892C06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66F6D-D2D4-4DE0-A0D8-3E6581693C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0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8A56D-C17A-4A51-A5EB-BDDA25892C06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66F6D-D2D4-4DE0-A0D8-3E6581693C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028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8A56D-C17A-4A51-A5EB-BDDA25892C06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66F6D-D2D4-4DE0-A0D8-3E6581693C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612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8A56D-C17A-4A51-A5EB-BDDA25892C06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66F6D-D2D4-4DE0-A0D8-3E6581693C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105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8A56D-C17A-4A51-A5EB-BDDA25892C06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66F6D-D2D4-4DE0-A0D8-3E6581693C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95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8A56D-C17A-4A51-A5EB-BDDA25892C06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66F6D-D2D4-4DE0-A0D8-3E6581693C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92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8A56D-C17A-4A51-A5EB-BDDA25892C06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66F6D-D2D4-4DE0-A0D8-3E6581693C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053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8A56D-C17A-4A51-A5EB-BDDA25892C06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66F6D-D2D4-4DE0-A0D8-3E6581693C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840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8A56D-C17A-4A51-A5EB-BDDA25892C06}" type="datetimeFigureOut">
              <a:rPr lang="ru-RU" smtClean="0"/>
              <a:t>14.08.2024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66F6D-D2D4-4DE0-A0D8-3E6581693C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788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88640"/>
            <a:ext cx="9361040" cy="628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3882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2024-08-14T08:55:59Z</dcterms:created>
  <dcterms:modified xsi:type="dcterms:W3CDTF">2024-08-14T08:56:55Z</dcterms:modified>
</cp:coreProperties>
</file>