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3180" y="-11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FB5F2-E919-4653-A2FD-1FB574C1D579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E63FC-06A1-4511-831D-46E6938802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015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FB5F2-E919-4653-A2FD-1FB574C1D579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E63FC-06A1-4511-831D-46E6938802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714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FB5F2-E919-4653-A2FD-1FB574C1D579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E63FC-06A1-4511-831D-46E6938802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6791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FB5F2-E919-4653-A2FD-1FB574C1D579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E63FC-06A1-4511-831D-46E6938802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1157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FB5F2-E919-4653-A2FD-1FB574C1D579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E63FC-06A1-4511-831D-46E6938802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2336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FB5F2-E919-4653-A2FD-1FB574C1D579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E63FC-06A1-4511-831D-46E6938802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0341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FB5F2-E919-4653-A2FD-1FB574C1D579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E63FC-06A1-4511-831D-46E6938802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2580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FB5F2-E919-4653-A2FD-1FB574C1D579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E63FC-06A1-4511-831D-46E6938802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4059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FB5F2-E919-4653-A2FD-1FB574C1D579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E63FC-06A1-4511-831D-46E6938802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3116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FB5F2-E919-4653-A2FD-1FB574C1D579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E63FC-06A1-4511-831D-46E6938802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4465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FB5F2-E919-4653-A2FD-1FB574C1D579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E63FC-06A1-4511-831D-46E6938802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252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FB5F2-E919-4653-A2FD-1FB574C1D579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6E63FC-06A1-4511-831D-46E6938802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851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66" t="28659" r="27241" b="27663"/>
          <a:stretch/>
        </p:blipFill>
        <p:spPr bwMode="auto">
          <a:xfrm>
            <a:off x="-29558" y="260648"/>
            <a:ext cx="9164829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00520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Экран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</cp:revision>
  <dcterms:created xsi:type="dcterms:W3CDTF">2024-02-26T02:56:23Z</dcterms:created>
  <dcterms:modified xsi:type="dcterms:W3CDTF">2024-02-26T02:57:46Z</dcterms:modified>
</cp:coreProperties>
</file>