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1" d="100"/>
          <a:sy n="41" d="100"/>
        </p:scale>
        <p:origin x="-3750" y="-16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8E95-9D09-4AF3-9469-780511095374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35BB1-8C65-42DD-83E4-4DDBBBF49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918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8E95-9D09-4AF3-9469-780511095374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35BB1-8C65-42DD-83E4-4DDBBBF49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227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8E95-9D09-4AF3-9469-780511095374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35BB1-8C65-42DD-83E4-4DDBBBF49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505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8E95-9D09-4AF3-9469-780511095374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35BB1-8C65-42DD-83E4-4DDBBBF49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350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8E95-9D09-4AF3-9469-780511095374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35BB1-8C65-42DD-83E4-4DDBBBF49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267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8E95-9D09-4AF3-9469-780511095374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35BB1-8C65-42DD-83E4-4DDBBBF49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44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8E95-9D09-4AF3-9469-780511095374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35BB1-8C65-42DD-83E4-4DDBBBF49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59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8E95-9D09-4AF3-9469-780511095374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35BB1-8C65-42DD-83E4-4DDBBBF49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851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8E95-9D09-4AF3-9469-780511095374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35BB1-8C65-42DD-83E4-4DDBBBF49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46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8E95-9D09-4AF3-9469-780511095374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35BB1-8C65-42DD-83E4-4DDBBBF49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691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48E95-9D09-4AF3-9469-780511095374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35BB1-8C65-42DD-83E4-4DDBBBF49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666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48E95-9D09-4AF3-9469-780511095374}" type="datetimeFigureOut">
              <a:rPr lang="ru-RU" smtClean="0"/>
              <a:t>30.01.2024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35BB1-8C65-42DD-83E4-4DDBBBF49E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486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2" t="17778" r="18333" b="44387"/>
          <a:stretch/>
        </p:blipFill>
        <p:spPr bwMode="auto">
          <a:xfrm>
            <a:off x="187569" y="476672"/>
            <a:ext cx="8956431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5239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2024-01-30T12:46:53Z</dcterms:created>
  <dcterms:modified xsi:type="dcterms:W3CDTF">2024-01-30T12:47:57Z</dcterms:modified>
</cp:coreProperties>
</file>