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1" d="100"/>
          <a:sy n="51" d="100"/>
        </p:scale>
        <p:origin x="-3438" y="-13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E24A0-5BE2-4F43-92F5-B4A4D1B95E4B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910F3-5886-46AE-9A97-EA7F3B2B01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859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E24A0-5BE2-4F43-92F5-B4A4D1B95E4B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910F3-5886-46AE-9A97-EA7F3B2B01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9735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E24A0-5BE2-4F43-92F5-B4A4D1B95E4B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910F3-5886-46AE-9A97-EA7F3B2B01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4774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E24A0-5BE2-4F43-92F5-B4A4D1B95E4B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910F3-5886-46AE-9A97-EA7F3B2B01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95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E24A0-5BE2-4F43-92F5-B4A4D1B95E4B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910F3-5886-46AE-9A97-EA7F3B2B01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804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E24A0-5BE2-4F43-92F5-B4A4D1B95E4B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910F3-5886-46AE-9A97-EA7F3B2B01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627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E24A0-5BE2-4F43-92F5-B4A4D1B95E4B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910F3-5886-46AE-9A97-EA7F3B2B01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319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E24A0-5BE2-4F43-92F5-B4A4D1B95E4B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910F3-5886-46AE-9A97-EA7F3B2B01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886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E24A0-5BE2-4F43-92F5-B4A4D1B95E4B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910F3-5886-46AE-9A97-EA7F3B2B01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951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E24A0-5BE2-4F43-92F5-B4A4D1B95E4B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910F3-5886-46AE-9A97-EA7F3B2B01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854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E24A0-5BE2-4F43-92F5-B4A4D1B95E4B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910F3-5886-46AE-9A97-EA7F3B2B01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596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E24A0-5BE2-4F43-92F5-B4A4D1B95E4B}" type="datetimeFigureOut">
              <a:rPr lang="ru-RU" smtClean="0"/>
              <a:t>11.02.2025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910F3-5886-46AE-9A97-EA7F3B2B01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845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39" y="19270"/>
            <a:ext cx="10332640" cy="7362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67233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</cp:revision>
  <dcterms:created xsi:type="dcterms:W3CDTF">2025-02-11T12:53:16Z</dcterms:created>
  <dcterms:modified xsi:type="dcterms:W3CDTF">2025-02-11T12:53:54Z</dcterms:modified>
</cp:coreProperties>
</file>